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3" r:id="rId4"/>
    <p:sldId id="260" r:id="rId5"/>
    <p:sldId id="264" r:id="rId6"/>
    <p:sldId id="258" r:id="rId7"/>
    <p:sldId id="265" r:id="rId8"/>
    <p:sldId id="266" r:id="rId9"/>
    <p:sldId id="261" r:id="rId10"/>
    <p:sldId id="267" r:id="rId11"/>
    <p:sldId id="259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D39E-053C-4D82-B3BA-963120962517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17680-3210-420B-B1ED-1A74F91F1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6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17680-3210-420B-B1ED-1A74F91F1F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239889"/>
          </a:xfrm>
        </p:spPr>
        <p:txBody>
          <a:bodyPr/>
          <a:lstStyle/>
          <a:p>
            <a:r>
              <a:rPr lang="ru-RU" sz="6600" dirty="0" smtClean="0"/>
              <a:t>Лекция 8. Литургия верных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005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это время священник читает особую молитву Херувимской песни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8 лекция\fotor6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0593"/>
            <a:ext cx="8674174" cy="57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Молитва Херувимской песни</a:t>
            </a:r>
          </a:p>
          <a:p>
            <a:pPr marL="0" indent="0" algn="just">
              <a:buNone/>
            </a:pPr>
            <a:r>
              <a:rPr lang="ru-RU" b="1" dirty="0" smtClean="0"/>
              <a:t>	Никто </a:t>
            </a:r>
            <a:r>
              <a:rPr lang="ru-RU" b="1" dirty="0"/>
              <a:t>из связанных плотскими влечениями и наслаждениями недостоин приступать или приближаться к Тебе, или служить Тебе, Царю Славы, ибо служение Тебе велико и страшно и для самих Сил небесных! Но однако Ты, по неизреченному и безмерному Своему человеколюбию непреложно и неизменно стал человеком и явился первосвященником нашим, и священнодействие этого общего служения и бескровной жертвы передал нам, как Владыка всех. Ибо Ты, Господи Боже наш, один владычествуешь над всем небесным и земным, – Ты, на престоле Херувимском носимый, Серафимов Господь и Царь </a:t>
            </a:r>
            <a:r>
              <a:rPr lang="ru-RU" b="1" dirty="0" err="1"/>
              <a:t>Израилев</a:t>
            </a:r>
            <a:r>
              <a:rPr lang="ru-RU" b="1" dirty="0"/>
              <a:t>, один Святой и во святых почивающий. Но прошу Тебя, единственно благого и благосклонного: воззри на меня, грешного и ни к чему не годного раба Твоего, и очисти мою душу и сердце от совести порочной, и силою Святого Твоего Духа сделай способным меня, облеченного </a:t>
            </a:r>
            <a:r>
              <a:rPr lang="ru-RU" b="1" dirty="0" err="1"/>
              <a:t>благодатию</a:t>
            </a:r>
            <a:r>
              <a:rPr lang="ru-RU" b="1" dirty="0"/>
              <a:t> священства, предстоять этому Твоему святому престолу и совершить священнодействие святого и пречистого Твоего Тела и драгоценной Крови. Ибо я к Тебе приступаю, склонив свою главу, и молю Тебя: не отврати лица Твоего от меня и не отвергни меня из числа служителей Твоих, но благоволи, чтобы мною, грешным и недостойным рабом Твоим, принесены были Тебе эти Дары. Ибо Ты – приносящий и приносимый, и принимающий, и раздаваемый, Христе Боже наш, и Тебе славу воссылаем, со безначальным Твоим Отцом, и </a:t>
            </a:r>
            <a:r>
              <a:rPr lang="ru-RU" b="1" dirty="0" err="1"/>
              <a:t>всесвятым</a:t>
            </a:r>
            <a:r>
              <a:rPr lang="ru-RU" b="1" dirty="0"/>
              <a:t> и благим и животворящим Твоим Духом, ныне и всегда, и во веки веков. Аминь.</a:t>
            </a:r>
          </a:p>
        </p:txBody>
      </p:sp>
    </p:spTree>
    <p:extLst>
      <p:ext uri="{BB962C8B-B14F-4D97-AF65-F5344CB8AC3E}">
        <p14:creationId xmlns:p14="http://schemas.microsoft.com/office/powerpoint/2010/main" xmlns="" val="3791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Священник и диакон стоя у престола трижды произносят слова Херувимской песни.</a:t>
            </a:r>
            <a:endParaRPr lang="ru-RU" dirty="0"/>
          </a:p>
        </p:txBody>
      </p:sp>
      <p:pic>
        <p:nvPicPr>
          <p:cNvPr id="4098" name="Picture 2" descr="C:\Users\Василий\Desktop\библейско-богсловские курсы\8 лекция\fotor6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930"/>
            <a:ext cx="8386142" cy="55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7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12527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Священник с диаконом подходит к жертвеннику и кадит Дискос и Чашу, произнося про себя: «</a:t>
            </a:r>
            <a:r>
              <a:rPr lang="ru-RU" b="1" dirty="0"/>
              <a:t>Боже, очисти меня, </a:t>
            </a:r>
            <a:r>
              <a:rPr lang="ru-RU" b="1" dirty="0" smtClean="0"/>
              <a:t>грешного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r>
              <a:rPr lang="ru-RU" dirty="0" smtClean="0"/>
              <a:t>Затем священник возлагает на левое плечо диакона воздух, читая стих: «</a:t>
            </a:r>
            <a:r>
              <a:rPr lang="ru-RU" b="1" dirty="0"/>
              <a:t>Возносите руки ваши ко святыням и благословите Господа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 descr="C:\Users\Василий\Desktop\библейско-богсловские курсы\8 лекция\fotor6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2641"/>
            <a:ext cx="8026102" cy="53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76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Затем священник дает диакону покрытый дискос с Агнцем, а сам берет Святую Чашу</a:t>
            </a:r>
            <a:endParaRPr lang="ru-RU" dirty="0"/>
          </a:p>
        </p:txBody>
      </p:sp>
      <p:pic>
        <p:nvPicPr>
          <p:cNvPr id="6146" name="Picture 2" descr="C:\Users\Василий\Desktop\библейско-богсловские курсы\8 лекция\fotor6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8841"/>
            <a:ext cx="7954094" cy="53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5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771"/>
            <a:ext cx="8229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Дискос диакон возвышает над головой</a:t>
            </a:r>
            <a:endParaRPr lang="ru-RU" dirty="0"/>
          </a:p>
        </p:txBody>
      </p:sp>
      <p:pic>
        <p:nvPicPr>
          <p:cNvPr id="7170" name="Picture 2" descr="C:\Users\Василий\Desktop\библейско-богсловские курсы\8 лекция\fotor6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06" y="910580"/>
            <a:ext cx="8746182" cy="58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17632" cy="10367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Священнослужителя останавливаются на солее и произносят поминовение священноначалия м верующих</a:t>
            </a:r>
            <a:endParaRPr lang="ru-RU" dirty="0"/>
          </a:p>
        </p:txBody>
      </p:sp>
      <p:pic>
        <p:nvPicPr>
          <p:cNvPr id="8195" name="Picture 3" descr="C:\Users\Василий\Desktop\библейско-богсловские курсы\8 лекция\fotor6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06" y="1078599"/>
            <a:ext cx="8602166" cy="57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9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Поминовение на Великом входе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Великого </a:t>
            </a:r>
            <a:r>
              <a:rPr lang="ru-RU" b="1" dirty="0"/>
              <a:t>Господина и отца нашего </a:t>
            </a:r>
            <a:r>
              <a:rPr lang="ru-RU" b="1" dirty="0" smtClean="0"/>
              <a:t>Кирилла, </a:t>
            </a:r>
            <a:r>
              <a:rPr lang="ru-RU" b="1" dirty="0"/>
              <a:t>Святейшего Патриарха Московского и всея Руси и господина нашего </a:t>
            </a:r>
            <a:r>
              <a:rPr lang="ru-RU" b="1" dirty="0" err="1" smtClean="0"/>
              <a:t>высокопреосвященнейшего</a:t>
            </a:r>
            <a:r>
              <a:rPr lang="ru-RU" b="1" dirty="0" smtClean="0"/>
              <a:t> </a:t>
            </a:r>
            <a:r>
              <a:rPr lang="ru-RU" b="1" dirty="0" err="1" smtClean="0"/>
              <a:t>Ювеналия</a:t>
            </a:r>
            <a:r>
              <a:rPr lang="ru-RU" b="1" dirty="0" smtClean="0"/>
              <a:t>, </a:t>
            </a:r>
            <a:r>
              <a:rPr lang="ru-RU" b="1" dirty="0"/>
              <a:t>митрополита </a:t>
            </a:r>
            <a:r>
              <a:rPr lang="ru-RU" b="1" dirty="0" err="1" smtClean="0"/>
              <a:t>Крутицкого</a:t>
            </a:r>
            <a:r>
              <a:rPr lang="ru-RU" b="1" dirty="0" smtClean="0"/>
              <a:t> и Коломенского, </a:t>
            </a:r>
            <a:r>
              <a:rPr lang="ru-RU" b="1" dirty="0"/>
              <a:t>да помянет Господь Бог во Царствии Своем всегда, ныне и присно, и во веки веков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 </a:t>
            </a:r>
            <a:r>
              <a:rPr lang="ru-RU" b="1" dirty="0"/>
              <a:t>Преосвященных митрополитов, архиепископов и епископов, и весь священнический и монашеский чин и причет церковный, братию и прихожан святого храма сего (или: святой обители сей), да помянет Господь Бог во Царствии Своем всегда, ныне и присно, и во веки веков.}</a:t>
            </a:r>
          </a:p>
          <a:p>
            <a:pPr marL="0" indent="0" algn="just">
              <a:buNone/>
            </a:pPr>
            <a:r>
              <a:rPr lang="ru-RU" b="1" dirty="0"/>
              <a:t>Всех вас</a:t>
            </a:r>
            <a:r>
              <a:rPr lang="ru-RU" b="1" dirty="0" smtClean="0"/>
              <a:t>,</a:t>
            </a:r>
            <a:r>
              <a:rPr lang="ru-RU" b="1" dirty="0"/>
              <a:t> православных христиан, да помянет Господь Бог во Царствии Своем всегда: ныне и присно, и во веки веков.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976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Затем священнослужители заходят в алтарь.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42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Когда священник заходит в алтарь диакон обращается к нему: «</a:t>
            </a:r>
            <a:r>
              <a:rPr lang="ru-RU" b="1" dirty="0" smtClean="0"/>
              <a:t>Да </a:t>
            </a:r>
            <a:r>
              <a:rPr lang="ru-RU" b="1" dirty="0"/>
              <a:t>помянет Господь Бог священство твое во Царствии Своем всегда, ныне и присно, и во веки </a:t>
            </a:r>
            <a:r>
              <a:rPr lang="ru-RU" b="1" dirty="0" smtClean="0"/>
              <a:t>веков»!</a:t>
            </a:r>
          </a:p>
          <a:p>
            <a:pPr marL="0" indent="0">
              <a:buNone/>
            </a:pPr>
            <a:r>
              <a:rPr lang="ru-RU" dirty="0" smtClean="0"/>
              <a:t>Священник отвечает: «</a:t>
            </a:r>
            <a:r>
              <a:rPr lang="ru-RU" b="1" dirty="0" smtClean="0"/>
              <a:t>Да </a:t>
            </a:r>
            <a:r>
              <a:rPr lang="ru-RU" b="1" dirty="0"/>
              <a:t>помянет Господь Бог </a:t>
            </a:r>
            <a:r>
              <a:rPr lang="ru-RU" b="1" dirty="0" err="1"/>
              <a:t>священнодиаконство</a:t>
            </a:r>
            <a:r>
              <a:rPr lang="ru-RU" b="1" dirty="0"/>
              <a:t> твое во Царствии Своем, всегда, ныне и присно, и во веки </a:t>
            </a:r>
            <a:r>
              <a:rPr lang="ru-RU" b="1" dirty="0" smtClean="0"/>
              <a:t>веков»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вященник ставит Чашу на Св. престол. Затем берет Дискос у диакона и ставит его на Престол, произнося: </a:t>
            </a:r>
            <a:r>
              <a:rPr lang="ru-RU" b="1" dirty="0" smtClean="0"/>
              <a:t>Благообразный </a:t>
            </a:r>
            <a:r>
              <a:rPr lang="ru-RU" b="1" dirty="0"/>
              <a:t>Иосиф, с древа </a:t>
            </a:r>
            <a:r>
              <a:rPr lang="ru-RU" b="1" dirty="0" err="1"/>
              <a:t>снем</a:t>
            </a:r>
            <a:r>
              <a:rPr lang="ru-RU" b="1" dirty="0"/>
              <a:t> Пречистое Тело Твое, плащаницею чистою обвив, и </a:t>
            </a:r>
            <a:r>
              <a:rPr lang="ru-RU" b="1" dirty="0" err="1"/>
              <a:t>благоуханьми</a:t>
            </a:r>
            <a:r>
              <a:rPr lang="ru-RU" b="1" dirty="0"/>
              <a:t> во гробе </a:t>
            </a:r>
            <a:r>
              <a:rPr lang="ru-RU" b="1" dirty="0" err="1"/>
              <a:t>нове</a:t>
            </a:r>
            <a:r>
              <a:rPr lang="ru-RU" b="1" dirty="0"/>
              <a:t> покрыв, </a:t>
            </a:r>
            <a:r>
              <a:rPr lang="ru-RU" b="1" dirty="0" smtClean="0"/>
              <a:t>положи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Во гробе плотски, во аде же с </a:t>
            </a:r>
            <a:r>
              <a:rPr lang="ru-RU" b="1" dirty="0" err="1"/>
              <a:t>душею</a:t>
            </a:r>
            <a:r>
              <a:rPr lang="ru-RU" b="1" dirty="0"/>
              <a:t> яко Бог, в </a:t>
            </a:r>
            <a:r>
              <a:rPr lang="ru-RU" b="1" dirty="0" err="1"/>
              <a:t>раи</a:t>
            </a:r>
            <a:r>
              <a:rPr lang="ru-RU" b="1" dirty="0"/>
              <a:t> же с разбойником, и на престоле был </a:t>
            </a:r>
            <a:r>
              <a:rPr lang="ru-RU" b="1" dirty="0" err="1"/>
              <a:t>еси</a:t>
            </a:r>
            <a:r>
              <a:rPr lang="ru-RU" b="1" dirty="0"/>
              <a:t>, Христе, со </a:t>
            </a:r>
            <a:r>
              <a:rPr lang="ru-RU" b="1" dirty="0" err="1"/>
              <a:t>Отцем</a:t>
            </a:r>
            <a:r>
              <a:rPr lang="ru-RU" b="1" dirty="0"/>
              <a:t> и Духом, вся </a:t>
            </a:r>
            <a:r>
              <a:rPr lang="ru-RU" b="1" dirty="0" err="1"/>
              <a:t>исполняяй</a:t>
            </a:r>
            <a:r>
              <a:rPr lang="ru-RU" b="1" dirty="0"/>
              <a:t> неописанный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Яко </a:t>
            </a:r>
            <a:r>
              <a:rPr lang="ru-RU" b="1" dirty="0" err="1"/>
              <a:t>живоносец</a:t>
            </a:r>
            <a:r>
              <a:rPr lang="ru-RU" b="1" dirty="0"/>
              <a:t>, яко рая краснейший, </a:t>
            </a:r>
            <a:r>
              <a:rPr lang="ru-RU" b="1" dirty="0" err="1"/>
              <a:t>воистинну</a:t>
            </a:r>
            <a:r>
              <a:rPr lang="ru-RU" b="1" dirty="0"/>
              <a:t> и чертога </a:t>
            </a:r>
            <a:r>
              <a:rPr lang="ru-RU" b="1" dirty="0" err="1"/>
              <a:t>всякаго</a:t>
            </a:r>
            <a:r>
              <a:rPr lang="ru-RU" b="1" dirty="0"/>
              <a:t> </a:t>
            </a:r>
            <a:r>
              <a:rPr lang="ru-RU" b="1" dirty="0" err="1"/>
              <a:t>царскаго</a:t>
            </a:r>
            <a:r>
              <a:rPr lang="ru-RU" b="1" dirty="0"/>
              <a:t> </a:t>
            </a:r>
            <a:r>
              <a:rPr lang="ru-RU" b="1" dirty="0" err="1"/>
              <a:t>показася</a:t>
            </a:r>
            <a:r>
              <a:rPr lang="ru-RU" b="1" dirty="0"/>
              <a:t> светлейший, Христе, гроб Твой, источник нашего воскресения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838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ru-RU" sz="2800" dirty="0" smtClean="0"/>
              <a:t>Схема </a:t>
            </a:r>
            <a:r>
              <a:rPr lang="ru-RU" sz="2800" dirty="0" err="1" smtClean="0"/>
              <a:t>чинопоследования</a:t>
            </a:r>
            <a:r>
              <a:rPr lang="ru-RU" sz="2800" dirty="0" smtClean="0"/>
              <a:t> Литургии верных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Ектении</a:t>
            </a:r>
            <a:r>
              <a:rPr lang="ru-RU" dirty="0" smtClean="0"/>
              <a:t> верных.</a:t>
            </a:r>
          </a:p>
          <a:p>
            <a:pPr marL="0" indent="0">
              <a:buNone/>
            </a:pPr>
            <a:r>
              <a:rPr lang="ru-RU" dirty="0" smtClean="0"/>
              <a:t>Херувимская песнь. Великий вход.</a:t>
            </a:r>
          </a:p>
          <a:p>
            <a:pPr marL="0" indent="0">
              <a:buNone/>
            </a:pPr>
            <a:r>
              <a:rPr lang="ru-RU" dirty="0" smtClean="0"/>
              <a:t>Просительная </a:t>
            </a:r>
            <a:r>
              <a:rPr lang="ru-RU" dirty="0" err="1" smtClean="0"/>
              <a:t>ектения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Символ веры.</a:t>
            </a:r>
          </a:p>
          <a:p>
            <a:pPr marL="0" indent="0">
              <a:buNone/>
            </a:pPr>
            <a:r>
              <a:rPr lang="ru-RU" dirty="0" smtClean="0"/>
              <a:t>Евхаристический канон.</a:t>
            </a:r>
          </a:p>
          <a:p>
            <a:pPr marL="0" indent="0">
              <a:buNone/>
            </a:pPr>
            <a:r>
              <a:rPr lang="ru-RU" dirty="0" smtClean="0"/>
              <a:t>Просительная </a:t>
            </a:r>
            <a:r>
              <a:rPr lang="ru-RU" dirty="0" err="1" smtClean="0"/>
              <a:t>ектения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Молитва Господня «Отче наш…».</a:t>
            </a:r>
          </a:p>
          <a:p>
            <a:pPr marL="0" indent="0">
              <a:buNone/>
            </a:pPr>
            <a:r>
              <a:rPr lang="ru-RU" dirty="0" smtClean="0"/>
              <a:t>Причащение священнослужителей в алтаре.</a:t>
            </a:r>
          </a:p>
          <a:p>
            <a:pPr marL="0" indent="0">
              <a:buNone/>
            </a:pPr>
            <a:r>
              <a:rPr lang="ru-RU" dirty="0" smtClean="0"/>
              <a:t>Причащение верующих.</a:t>
            </a:r>
          </a:p>
          <a:p>
            <a:pPr marL="0" indent="0">
              <a:buNone/>
            </a:pPr>
            <a:r>
              <a:rPr lang="ru-RU" dirty="0" smtClean="0"/>
              <a:t>Окончание Литургии: </a:t>
            </a:r>
            <a:r>
              <a:rPr lang="ru-RU" dirty="0" err="1" smtClean="0"/>
              <a:t>ектения</a:t>
            </a:r>
            <a:r>
              <a:rPr lang="ru-RU" dirty="0" smtClean="0"/>
              <a:t>, </a:t>
            </a:r>
            <a:r>
              <a:rPr lang="ru-RU" dirty="0" err="1" smtClean="0"/>
              <a:t>Заамвонная</a:t>
            </a:r>
            <a:r>
              <a:rPr lang="ru-RU" dirty="0" smtClean="0"/>
              <a:t> молитва, </a:t>
            </a:r>
            <a:r>
              <a:rPr lang="ru-RU" dirty="0" err="1" smtClean="0"/>
              <a:t>отпуст</a:t>
            </a:r>
            <a:r>
              <a:rPr lang="ru-RU" dirty="0" smtClean="0"/>
              <a:t>, многолетие.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9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07" y="116632"/>
            <a:ext cx="9036496" cy="1972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Затем священник снимает </a:t>
            </a:r>
            <a:r>
              <a:rPr lang="ru-RU" dirty="0" err="1" smtClean="0"/>
              <a:t>покровцы</a:t>
            </a:r>
            <a:r>
              <a:rPr lang="ru-RU" dirty="0" smtClean="0"/>
              <a:t> с Дискоса и Чаши и кладет их по бокам Престола. Он снимает воздух с плеча диакона, и </a:t>
            </a:r>
            <a:r>
              <a:rPr lang="ru-RU" dirty="0" err="1" smtClean="0"/>
              <a:t>окадив</a:t>
            </a:r>
            <a:r>
              <a:rPr lang="ru-RU" dirty="0" smtClean="0"/>
              <a:t> пелену, покрывает ей священный сосуды, произнося: «</a:t>
            </a:r>
            <a:r>
              <a:rPr lang="ru-RU" b="1" dirty="0"/>
              <a:t>Благообразный Иосиф, с древа </a:t>
            </a:r>
            <a:r>
              <a:rPr lang="ru-RU" b="1" dirty="0" err="1"/>
              <a:t>снем</a:t>
            </a:r>
            <a:r>
              <a:rPr lang="ru-RU" b="1" dirty="0"/>
              <a:t> Пречистое Тело Твое, плащаницею чистою обвив, и </a:t>
            </a:r>
            <a:r>
              <a:rPr lang="ru-RU" b="1" dirty="0" err="1"/>
              <a:t>благоуханьми</a:t>
            </a:r>
            <a:r>
              <a:rPr lang="ru-RU" b="1" dirty="0"/>
              <a:t> во гробе </a:t>
            </a:r>
            <a:r>
              <a:rPr lang="ru-RU" b="1" dirty="0" err="1"/>
              <a:t>нове</a:t>
            </a:r>
            <a:r>
              <a:rPr lang="ru-RU" b="1" dirty="0"/>
              <a:t> покрыв, </a:t>
            </a:r>
            <a:r>
              <a:rPr lang="ru-RU" b="1" dirty="0" smtClean="0"/>
              <a:t>положи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Василий\Desktop\библейско-богсловские курсы\8 лекция\fotor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386" y="2086710"/>
            <a:ext cx="7089998" cy="47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82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этого, взяв кадило у диакона, священник кадит перенесенные Св. Дары и молится: </a:t>
            </a:r>
          </a:p>
          <a:p>
            <a:pPr marL="0" indent="0">
              <a:buNone/>
            </a:pPr>
            <a:r>
              <a:rPr lang="ru-RU" b="1" dirty="0" smtClean="0"/>
              <a:t>Ублажи</a:t>
            </a:r>
            <a:r>
              <a:rPr lang="ru-RU" b="1" dirty="0"/>
              <a:t>, Господи, благоволением Твоим Сиона, и да </a:t>
            </a:r>
            <a:r>
              <a:rPr lang="ru-RU" b="1" dirty="0" err="1"/>
              <a:t>созиждутся</a:t>
            </a:r>
            <a:r>
              <a:rPr lang="ru-RU" b="1" dirty="0"/>
              <a:t> стены </a:t>
            </a:r>
            <a:r>
              <a:rPr lang="ru-RU" b="1" dirty="0" err="1"/>
              <a:t>Иерусалимския</a:t>
            </a:r>
            <a:r>
              <a:rPr lang="ru-RU" b="1" dirty="0"/>
              <a:t>. Тогда </a:t>
            </a:r>
            <a:r>
              <a:rPr lang="ru-RU" b="1" dirty="0" err="1"/>
              <a:t>благоволиши</a:t>
            </a:r>
            <a:r>
              <a:rPr lang="ru-RU" b="1" dirty="0"/>
              <a:t> жертву правды, возношение и </a:t>
            </a:r>
            <a:r>
              <a:rPr lang="ru-RU" b="1" dirty="0" err="1"/>
              <a:t>всесожегаемая</a:t>
            </a:r>
            <a:r>
              <a:rPr lang="ru-RU" b="1" dirty="0"/>
              <a:t>, тогда возложат на </a:t>
            </a:r>
            <a:r>
              <a:rPr lang="ru-RU" b="1" dirty="0" err="1"/>
              <a:t>олтарь</a:t>
            </a:r>
            <a:r>
              <a:rPr lang="ru-RU" b="1" dirty="0"/>
              <a:t> Твой тельцы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/>
              <a:t>Ввиду торжественности момента, приступая к величайшему и ответственному действу и нуждаясь в особом укреплении Святым Духом, священник обращается к </a:t>
            </a:r>
            <a:r>
              <a:rPr lang="ru-RU" dirty="0" smtClean="0"/>
              <a:t>диакону: </a:t>
            </a:r>
            <a:r>
              <a:rPr lang="ru-RU" b="1" dirty="0" smtClean="0"/>
              <a:t>Помяни </a:t>
            </a:r>
            <a:r>
              <a:rPr lang="ru-RU" b="1" dirty="0"/>
              <a:t>меня, брат и </a:t>
            </a:r>
            <a:r>
              <a:rPr lang="ru-RU" b="1" dirty="0" err="1"/>
              <a:t>сослужитель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Диакон отвечает ему: </a:t>
            </a:r>
            <a:r>
              <a:rPr lang="ru-RU" b="1" dirty="0"/>
              <a:t>Да помянет Господь Бог священство твое во Царствии Своем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Затем диакон обращается к священнику: </a:t>
            </a:r>
            <a:r>
              <a:rPr lang="ru-RU" b="1" dirty="0"/>
              <a:t>Помолись обо мне, владыка святой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Священик</a:t>
            </a:r>
            <a:r>
              <a:rPr lang="ru-RU" dirty="0" smtClean="0"/>
              <a:t>: </a:t>
            </a:r>
            <a:r>
              <a:rPr lang="ru-RU" b="1" dirty="0"/>
              <a:t>Дух Святой найдет на тебя, и Сила Всевышнего осенит тебя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Диакон: </a:t>
            </a:r>
            <a:r>
              <a:rPr lang="ru-RU" b="1" dirty="0"/>
              <a:t>Тот же Дух будет содействовать нам во все дни жизни нашей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 снова диакон обращается: </a:t>
            </a:r>
            <a:r>
              <a:rPr lang="ru-RU" b="1" dirty="0"/>
              <a:t>Помяни меня, владыка святой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Священник благословляет диакона: </a:t>
            </a:r>
            <a:r>
              <a:rPr lang="ru-RU" b="1" dirty="0" smtClean="0"/>
              <a:t>Да </a:t>
            </a:r>
            <a:r>
              <a:rPr lang="ru-RU" b="1" dirty="0"/>
              <a:t>помянет тебя Господь Бог во Царствии Своем, всегда, ныне и присно, и во веки веков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515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силий\Desktop\библейско-богсловские курсы\8 лекция\fotor6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2206" cy="59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Диалог после Великого входа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197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06"/>
            <a:ext cx="8229600" cy="504056"/>
          </a:xfrm>
        </p:spPr>
        <p:txBody>
          <a:bodyPr/>
          <a:lstStyle/>
          <a:p>
            <a:r>
              <a:rPr lang="ru-RU" sz="2800" dirty="0"/>
              <a:t>Просительная </a:t>
            </a:r>
            <a:r>
              <a:rPr lang="ru-RU" sz="2800" dirty="0" err="1"/>
              <a:t>ектения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Исполним молитву нашу </a:t>
            </a:r>
            <a:r>
              <a:rPr lang="ru-RU" dirty="0" err="1" smtClean="0"/>
              <a:t>Господеви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 предложенных святых дарах Господу помолимся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 святом храме сем и о всех, с верою, благоговением и страхом Божиим входящих в него, Господу помолимся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Об избавлении нас от всякой скорби, гнева, [опасности] и нужды Господу помолимся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Защити, спаси, помилуй и сохрани нас, Боже, Твоею </a:t>
            </a:r>
            <a:r>
              <a:rPr lang="ru-RU" dirty="0" err="1"/>
              <a:t>благодатию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Дня сего совершенного, святого, мирного и безгрешного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Ангела мира, верного наставника, хранителя душ и тел наших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Прощения и оставления грехов и согрешений наших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Доброго и полезного душам нашим и мира </a:t>
            </a:r>
            <a:r>
              <a:rPr lang="ru-RU" dirty="0" err="1"/>
              <a:t>мiру</a:t>
            </a:r>
            <a:r>
              <a:rPr lang="ru-RU" dirty="0"/>
              <a:t>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Прочее время жизни нашей в мире и покаянии окончить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Христианской кончины жизни нашей безболезненной, непостыдной, мирной, и доброго ответа на Страшном суде Христовом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Пресвятую, пречистую, </a:t>
            </a:r>
            <a:r>
              <a:rPr lang="ru-RU" dirty="0" err="1"/>
              <a:t>преблагословенную</a:t>
            </a:r>
            <a:r>
              <a:rPr lang="ru-RU" dirty="0"/>
              <a:t>, славную Владычицу нашу Богородицу и </a:t>
            </a:r>
            <a:r>
              <a:rPr lang="ru-RU" dirty="0" err="1"/>
              <a:t>Приснодеву</a:t>
            </a:r>
            <a:r>
              <a:rPr lang="ru-RU" dirty="0"/>
              <a:t> Марию со всеми святыми помянув, сами себя и друг друга, и всю жизнь нашу Христу Богу предадим.</a:t>
            </a:r>
          </a:p>
        </p:txBody>
      </p:sp>
    </p:spTree>
    <p:extLst>
      <p:ext uri="{BB962C8B-B14F-4D97-AF65-F5344CB8AC3E}">
        <p14:creationId xmlns:p14="http://schemas.microsoft.com/office/powerpoint/2010/main" xmlns="" val="3761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Молитва Приношения: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/>
              <a:t>Господи, Боже Вседержитель, один Святой, принимающий жертву хвалы от призывающих Тебя всем сердцем, прими и молитву нас, грешных, и принеси ее ко святому Твоему жертвеннику, и сделай нас способными принести Тебе Дары и жертвы духовные за наши грехи и грехи неведения народа, и удостой нас обрести благодать пред Тобою, чтобы стала </a:t>
            </a:r>
            <a:r>
              <a:rPr lang="ru-RU" b="1" dirty="0" err="1"/>
              <a:t>благоугодной</a:t>
            </a:r>
            <a:r>
              <a:rPr lang="ru-RU" b="1" dirty="0"/>
              <a:t> Тебе жертва наша, и сошел благой Дух благодати Твоей на нас, и на эти </a:t>
            </a:r>
            <a:r>
              <a:rPr lang="ru-RU" b="1" dirty="0" smtClean="0"/>
              <a:t>предлежащие </a:t>
            </a:r>
            <a:r>
              <a:rPr lang="ru-RU" b="1" dirty="0"/>
              <a:t>Дары, и на весь народ Твой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Возглас: </a:t>
            </a:r>
            <a:r>
              <a:rPr lang="ru-RU" b="1" dirty="0"/>
              <a:t>По милосердию единородного Сына Твоего, с Которым благословен Ты, со </a:t>
            </a:r>
            <a:r>
              <a:rPr lang="ru-RU" b="1" dirty="0" err="1"/>
              <a:t>всесвятым</a:t>
            </a:r>
            <a:r>
              <a:rPr lang="ru-RU" b="1" dirty="0"/>
              <a:t> и благим и животворящим Твоим Духом,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2868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b="1" dirty="0" smtClean="0"/>
              <a:t>Аминь.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</a:t>
            </a:r>
            <a:r>
              <a:rPr lang="ru-RU" b="1" dirty="0" smtClean="0"/>
              <a:t> Мир всем!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b="1" dirty="0" smtClean="0"/>
              <a:t>И духу твоему.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</a:t>
            </a:r>
            <a:r>
              <a:rPr lang="ru-RU" b="1" dirty="0"/>
              <a:t>Возлюбим друг друга, чтобы в единомыслии </a:t>
            </a:r>
            <a:r>
              <a:rPr lang="ru-RU" b="1" dirty="0" smtClean="0"/>
              <a:t>исповедать.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Хор: </a:t>
            </a:r>
            <a:r>
              <a:rPr lang="ru-RU" b="1" dirty="0"/>
              <a:t>Отца и Сына и Святого Духа – Троицу единосущную и нераздельную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</a:t>
            </a:r>
            <a:r>
              <a:rPr lang="ru-RU" b="1" dirty="0" smtClean="0"/>
              <a:t> </a:t>
            </a:r>
            <a:r>
              <a:rPr lang="ru-RU" dirty="0" smtClean="0"/>
              <a:t>трижды кланяется со словами</a:t>
            </a:r>
            <a:r>
              <a:rPr lang="ru-RU" b="1" dirty="0" smtClean="0"/>
              <a:t>: </a:t>
            </a:r>
            <a:r>
              <a:rPr lang="ru-RU" b="1" dirty="0"/>
              <a:t>Возлюблю Тебя, Господи, крепость моя, Господь – твердыня моя, и прибежище мое, и избавитель 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1461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87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Произнося слова: «</a:t>
            </a:r>
            <a:r>
              <a:rPr lang="ru-RU" dirty="0"/>
              <a:t>Возлюблю </a:t>
            </a:r>
            <a:r>
              <a:rPr lang="ru-RU" dirty="0" err="1"/>
              <a:t>Тя</a:t>
            </a:r>
            <a:r>
              <a:rPr lang="ru-RU" dirty="0"/>
              <a:t>, Господи, </a:t>
            </a:r>
            <a:r>
              <a:rPr lang="ru-RU" dirty="0" err="1"/>
              <a:t>Крепосте</a:t>
            </a:r>
            <a:r>
              <a:rPr lang="ru-RU" dirty="0"/>
              <a:t> </a:t>
            </a:r>
            <a:r>
              <a:rPr lang="ru-RU" dirty="0" smtClean="0"/>
              <a:t>моя…», священник целует </a:t>
            </a:r>
            <a:r>
              <a:rPr lang="ru-RU" dirty="0"/>
              <a:t>накрытые покровами сосуды и престол</a:t>
            </a:r>
            <a:r>
              <a:rPr lang="ru-RU" dirty="0" smtClean="0"/>
              <a:t>. </a:t>
            </a:r>
            <a:r>
              <a:rPr lang="ru-RU" dirty="0"/>
              <a:t>А потом священнослужители дают друг другу </a:t>
            </a:r>
            <a:r>
              <a:rPr lang="ru-RU" dirty="0" smtClean="0"/>
              <a:t>целование. Настоятель говорит: </a:t>
            </a:r>
            <a:r>
              <a:rPr lang="ru-RU" b="1" dirty="0" smtClean="0"/>
              <a:t>Христос посреди нас</a:t>
            </a:r>
            <a:r>
              <a:rPr lang="ru-RU" dirty="0" smtClean="0"/>
              <a:t>! Целовавший его отвечает: </a:t>
            </a:r>
            <a:r>
              <a:rPr lang="ru-RU" b="1" dirty="0" smtClean="0"/>
              <a:t>И есть и будет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Василий\Desktop\библейско-богсловские курсы\8 лекция\fotor6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8746"/>
            <a:ext cx="8496944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8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748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Диакон возглашает: </a:t>
            </a:r>
            <a:r>
              <a:rPr lang="ru-RU" b="1" dirty="0"/>
              <a:t>Двери, двери! В премудрости будем внимать!</a:t>
            </a:r>
          </a:p>
        </p:txBody>
      </p:sp>
      <p:pic>
        <p:nvPicPr>
          <p:cNvPr id="14338" name="Picture 2" descr="C:\Users\Василий\Desktop\библейско-богсловские курсы\8 лекция\fotor6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5724"/>
            <a:ext cx="8170118" cy="54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9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10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Открывается завеса царских врат, в знак того, что мысли должно подняться к Горнему</a:t>
            </a:r>
            <a:r>
              <a:rPr lang="ru-RU" dirty="0" smtClean="0"/>
              <a:t>. И все верующие поют Символ веры.</a:t>
            </a:r>
            <a:endParaRPr lang="ru-RU" dirty="0"/>
          </a:p>
        </p:txBody>
      </p:sp>
      <p:pic>
        <p:nvPicPr>
          <p:cNvPr id="15362" name="Picture 2" descr="C:\Users\Василий\Desktop\библейско-богсловские курсы\8 лекция\fotor6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46" y="1366631"/>
            <a:ext cx="8170118" cy="54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0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асилий\Desktop\библейско-богсловские курсы\8 лекция\fotor6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996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6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</a:t>
            </a:r>
            <a:r>
              <a:rPr lang="ru-RU" b="1" dirty="0" err="1" smtClean="0"/>
              <a:t>Елицы</a:t>
            </a:r>
            <a:r>
              <a:rPr lang="ru-RU" b="1" dirty="0" smtClean="0"/>
              <a:t> </a:t>
            </a:r>
            <a:r>
              <a:rPr lang="ru-RU" b="1" dirty="0" err="1"/>
              <a:t>оглашеннии</a:t>
            </a:r>
            <a:r>
              <a:rPr lang="ru-RU" b="1" dirty="0"/>
              <a:t>, </a:t>
            </a:r>
            <a:r>
              <a:rPr lang="ru-RU" b="1" dirty="0" err="1" smtClean="0"/>
              <a:t>изыдите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err="1" smtClean="0"/>
              <a:t>Оглашеннии</a:t>
            </a:r>
            <a:r>
              <a:rPr lang="ru-RU" b="1" dirty="0" smtClean="0"/>
              <a:t> </a:t>
            </a:r>
            <a:r>
              <a:rPr lang="ru-RU" b="1" dirty="0" err="1" smtClean="0"/>
              <a:t>изыдите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err="1" smtClean="0"/>
              <a:t>Елицы</a:t>
            </a:r>
            <a:r>
              <a:rPr lang="ru-RU" b="1" dirty="0" smtClean="0"/>
              <a:t> </a:t>
            </a:r>
            <a:r>
              <a:rPr lang="ru-RU" b="1" dirty="0" err="1"/>
              <a:t>оглашеннии</a:t>
            </a:r>
            <a:r>
              <a:rPr lang="ru-RU" b="1" dirty="0"/>
              <a:t> </a:t>
            </a:r>
            <a:r>
              <a:rPr lang="ru-RU" b="1" dirty="0" err="1"/>
              <a:t>изыдите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Да </a:t>
            </a:r>
            <a:r>
              <a:rPr lang="ru-RU" b="1" dirty="0"/>
              <a:t>ни кто от оглашенных, </a:t>
            </a:r>
            <a:r>
              <a:rPr lang="ru-RU" b="1" dirty="0" err="1"/>
              <a:t>елицы</a:t>
            </a:r>
            <a:r>
              <a:rPr lang="ru-RU" b="1" dirty="0"/>
              <a:t> </a:t>
            </a:r>
            <a:r>
              <a:rPr lang="ru-RU" b="1" dirty="0" err="1"/>
              <a:t>вернии</a:t>
            </a:r>
            <a:r>
              <a:rPr lang="ru-RU" b="1" dirty="0"/>
              <a:t>, паки и паки миром Господу помолимся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Господи, помилуй.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</a:t>
            </a:r>
            <a:r>
              <a:rPr lang="ru-RU" b="1" dirty="0"/>
              <a:t>Заступи, спаси, помилуй и сохрани нас, Боже, Твоею </a:t>
            </a:r>
            <a:r>
              <a:rPr lang="ru-RU" b="1" dirty="0" err="1"/>
              <a:t>благодатию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Господи помилуй.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b="1" dirty="0" smtClean="0"/>
              <a:t>Премудрость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072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/>
          <a:lstStyle/>
          <a:p>
            <a:r>
              <a:rPr lang="ru-RU" sz="3200" dirty="0" smtClean="0"/>
              <a:t>Символ веры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 Верую </a:t>
            </a:r>
            <a:r>
              <a:rPr lang="ru-RU" dirty="0"/>
              <a:t>во единого Бога, Отца, Вседержителя, Творца неба и земли, всего и видимого и невидимого. 2 И во единого Господа Иисуса Христа, Сына Божия, Единородного, от Отца рожденного прежде всех веков, Света от Света, Бога истинного от Бога истинного, рожденного, несотворенного, единосущного Отцу, через Которого всё произошло. 3 Ради нас, людей, и нашего ради спасения сошедшего с небес, и воплотившегося от Духа Святого и Марии Девы, и вочеловечившегося. 4 Распятого же за нас при Понтии Пилате, и страдавшего, и погребенного. 5И воскресшего в третий день, по Писаниям. 6 И </a:t>
            </a:r>
            <a:r>
              <a:rPr lang="ru-RU" dirty="0" err="1"/>
              <a:t>восшедшего</a:t>
            </a:r>
            <a:r>
              <a:rPr lang="ru-RU" dirty="0"/>
              <a:t> на небеса, и сидящего справа от Отца. 7 И снова грядущего со славою, судить живых и мёртвых, и Царству Его не будет конца. 8И в Духа Святого, Господа, Животворящего, от Отца исходящего, со Отцом и Сыном равно </a:t>
            </a:r>
            <a:r>
              <a:rPr lang="ru-RU" dirty="0" err="1"/>
              <a:t>поклоняемого</a:t>
            </a:r>
            <a:r>
              <a:rPr lang="ru-RU" dirty="0"/>
              <a:t> и </a:t>
            </a:r>
            <a:r>
              <a:rPr lang="ru-RU" dirty="0" err="1"/>
              <a:t>славимого</a:t>
            </a:r>
            <a:r>
              <a:rPr lang="ru-RU" dirty="0"/>
              <a:t>, говорившего чрез пророков. 9 Во единую, святую, соборную и апостольскую Церковь. 10 Признаю одно Крещение, для прощения грехов. 11 Ожидаю воскресения мёртвых, 12 и жизни будущего века. Аминь.</a:t>
            </a:r>
          </a:p>
        </p:txBody>
      </p:sp>
    </p:spTree>
    <p:extLst>
      <p:ext uri="{BB962C8B-B14F-4D97-AF65-F5344CB8AC3E}">
        <p14:creationId xmlns:p14="http://schemas.microsoft.com/office/powerpoint/2010/main" xmlns="" val="1881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799" y="1140"/>
            <a:ext cx="8856984" cy="8926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Священники в алтаре, во время пения Символа веры, снимают покров с священных сосудов и простирают, колеблют его над ними.</a:t>
            </a:r>
            <a:endParaRPr lang="ru-RU" dirty="0"/>
          </a:p>
        </p:txBody>
      </p:sp>
      <p:pic>
        <p:nvPicPr>
          <p:cNvPr id="17410" name="Picture 2" descr="C:\Users\Василий\Desktop\библейско-богсловские курсы\8 лекция\fotor6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98" y="958585"/>
            <a:ext cx="8674174" cy="57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7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07288" cy="118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Священнослужители </a:t>
            </a:r>
            <a:r>
              <a:rPr lang="ru-RU" dirty="0"/>
              <a:t>веют </a:t>
            </a:r>
            <a:r>
              <a:rPr lang="ru-RU" i="1" dirty="0"/>
              <a:t>воздухом</a:t>
            </a:r>
            <a:r>
              <a:rPr lang="ru-RU" dirty="0"/>
              <a:t> над хлебом и вином и тихо читают </a:t>
            </a:r>
            <a:r>
              <a:rPr lang="ru-RU" i="1" dirty="0"/>
              <a:t>Символ веры</a:t>
            </a:r>
            <a:r>
              <a:rPr lang="ru-RU" dirty="0"/>
              <a:t>, призывая прийти стремительную и неудержимую, подобно ветру, благодать Святого Духа.</a:t>
            </a:r>
          </a:p>
        </p:txBody>
      </p:sp>
      <p:pic>
        <p:nvPicPr>
          <p:cNvPr id="18434" name="Picture 2" descr="C:\Users\Василий\Desktop\библейско-богсловские курсы\8 лекция\fotor6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0" y="1342628"/>
            <a:ext cx="8098110" cy="53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72008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Это же действие при соборном служении</a:t>
            </a:r>
            <a:endParaRPr lang="ru-RU" dirty="0"/>
          </a:p>
        </p:txBody>
      </p:sp>
      <p:pic>
        <p:nvPicPr>
          <p:cNvPr id="19458" name="Picture 2" descr="C:\Users\Василий\Desktop\библейско-богсловские курсы\8 лекция\fotor6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35" y="980728"/>
            <a:ext cx="8458150" cy="56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220"/>
            <a:ext cx="8229600" cy="6914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Молитва верных первая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7606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Благодарим Тебя, Господи Боже Сил, удостоившего нас предстать и ныне святому Твоему жертвеннику и припасть к Твоему милосердию, прося о наших грехах и о грехах неведения народа! Прими, Боже, моление наше, сделай, чтобы мы были достойны приносить Тебе моления и мольбы и жертвы бескровные за весь народ Твой, и дай нам, которых Ты поставил на это служение Тебе, способность силою Духа Твоего Святого, безукоризненно и без преткновения, с чистым свидетельством совести нашей, призывать Тебя во всякое время и на всяком месте, чтобы внимая нам, Ты был милостив к нам, по множеству Своей благости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 smtClean="0"/>
              <a:t>: </a:t>
            </a:r>
            <a:r>
              <a:rPr lang="ru-RU" b="1" dirty="0"/>
              <a:t>Ибо Тебе подобает вся слава, честь и поклонение, Отцу и Сыну и Святому Духу,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88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Снова </a:t>
            </a:r>
            <a:r>
              <a:rPr lang="ru-RU" b="1" dirty="0"/>
              <a:t>и снова в мире Господу помолимся</a:t>
            </a:r>
            <a:r>
              <a:rPr lang="ru-RU" b="1" dirty="0" smtClean="0"/>
              <a:t>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Господи, помилуй! </a:t>
            </a:r>
            <a:r>
              <a:rPr lang="ru-RU" dirty="0" smtClean="0"/>
              <a:t>(на каждое прошение)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О </a:t>
            </a:r>
            <a:r>
              <a:rPr lang="ru-RU" b="1" dirty="0"/>
              <a:t>мире свыше и о спасении душ наших Господу помолимся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О мире всего </a:t>
            </a:r>
            <a:r>
              <a:rPr lang="ru-RU" b="1" dirty="0" err="1"/>
              <a:t>мiра</a:t>
            </a:r>
            <a:r>
              <a:rPr lang="ru-RU" b="1" dirty="0"/>
              <a:t>, благоденствии святых Божиих Церквей и о соединении всех Господу помолимся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О святом храме сем и о всех, с верою, благоговением и страхом Божиим входящих в него, Господу помолимся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Об избавлении нас от всякой скорби, гнева, беды и нужды Господу </a:t>
            </a:r>
            <a:r>
              <a:rPr lang="ru-RU" b="1" dirty="0" smtClean="0"/>
              <a:t>помолимся.</a:t>
            </a:r>
          </a:p>
          <a:p>
            <a:pPr marL="0" indent="0">
              <a:buNone/>
            </a:pPr>
            <a:r>
              <a:rPr lang="ru-RU" b="1" dirty="0"/>
              <a:t>Защити, спаси, помилуй и сохрани нас, Боже, Твоею </a:t>
            </a:r>
            <a:r>
              <a:rPr lang="ru-RU" b="1" dirty="0" err="1"/>
              <a:t>благодатию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Премудрость!</a:t>
            </a:r>
          </a:p>
        </p:txBody>
      </p:sp>
    </p:spTree>
    <p:extLst>
      <p:ext uri="{BB962C8B-B14F-4D97-AF65-F5344CB8AC3E}">
        <p14:creationId xmlns:p14="http://schemas.microsoft.com/office/powerpoint/2010/main" xmlns="" val="13539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Молитва верных вторая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Вновь и многократно мы припадаем к Тебе, и молим Тебя, благой и Человеколюбец, чтобы воззрев на это моление наше, Ты очистил наши души и тела от всякой скверны плоти и духа и дал нам неповинно и не в осуждение предстоять святому Твоему жертвеннику! Даруй же, Боже, и молящимся с нами возрастать в жизни, и вере, и разумении духовном. Дай им всегда со страхом и любовью служить Тебе и неповинно и не в осуждение причаститься святых Твоих Таинств, и небесного Твоего Царства удостоиться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 smtClean="0"/>
              <a:t>: </a:t>
            </a:r>
            <a:r>
              <a:rPr lang="ru-RU" b="1" dirty="0"/>
              <a:t>Чтобы силою Твоею всегда хранимые, мы Тебе славу воссылали, Отцу и Сыну и Святому Духу,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6190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326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Отверзаются Царские врата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8 лекция\fotor6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3699"/>
            <a:ext cx="8818190" cy="5878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741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766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Диакон совершает каждение во время Херувимской песни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8 лекция\fotor6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6882"/>
            <a:ext cx="8458150" cy="56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1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47464"/>
          </a:xfrm>
        </p:spPr>
        <p:txBody>
          <a:bodyPr/>
          <a:lstStyle/>
          <a:p>
            <a:r>
              <a:rPr lang="ru-RU" sz="3600" dirty="0" smtClean="0"/>
              <a:t>Херувимская песнь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Иже Херувимы тайно </a:t>
            </a:r>
            <a:r>
              <a:rPr lang="ru-RU" b="1" dirty="0" err="1"/>
              <a:t>образующе</a:t>
            </a:r>
            <a:r>
              <a:rPr lang="ru-RU" b="1" dirty="0"/>
              <a:t> и животворящей Троице </a:t>
            </a:r>
            <a:r>
              <a:rPr lang="ru-RU" b="1" dirty="0" err="1"/>
              <a:t>Трисвятую</a:t>
            </a:r>
            <a:r>
              <a:rPr lang="ru-RU" b="1" dirty="0"/>
              <a:t> песнь </a:t>
            </a:r>
            <a:r>
              <a:rPr lang="ru-RU" b="1" dirty="0" err="1"/>
              <a:t>припевающе</a:t>
            </a:r>
            <a:r>
              <a:rPr lang="ru-RU" b="1" dirty="0"/>
              <a:t>, всякое ныне житейское отложим попечение</a:t>
            </a:r>
            <a:r>
              <a:rPr lang="ru-RU" b="1" dirty="0" smtClean="0"/>
              <a:t>. </a:t>
            </a:r>
          </a:p>
          <a:p>
            <a:pPr marL="0" indent="0" algn="just">
              <a:buNone/>
            </a:pPr>
            <a:r>
              <a:rPr lang="ru-RU" b="1" dirty="0" smtClean="0"/>
              <a:t>Яко </a:t>
            </a:r>
            <a:r>
              <a:rPr lang="ru-RU" b="1" dirty="0"/>
              <a:t>да Царя всех подымем, ангельскими невидимо </a:t>
            </a:r>
            <a:r>
              <a:rPr lang="ru-RU" b="1" dirty="0" err="1"/>
              <a:t>дориносима</a:t>
            </a:r>
            <a:r>
              <a:rPr lang="ru-RU" b="1" dirty="0"/>
              <a:t> </a:t>
            </a:r>
            <a:r>
              <a:rPr lang="ru-RU" b="1" dirty="0" err="1"/>
              <a:t>чинми</a:t>
            </a:r>
            <a:r>
              <a:rPr lang="ru-RU" b="1" dirty="0"/>
              <a:t>. </a:t>
            </a:r>
            <a:r>
              <a:rPr lang="ru-RU" b="1" dirty="0" err="1"/>
              <a:t>Аллилуиа</a:t>
            </a:r>
            <a:r>
              <a:rPr lang="ru-RU" b="1" dirty="0"/>
              <a:t>, </a:t>
            </a:r>
            <a:r>
              <a:rPr lang="ru-RU" b="1" dirty="0" err="1"/>
              <a:t>аллилуиа</a:t>
            </a:r>
            <a:r>
              <a:rPr lang="ru-RU" b="1" dirty="0"/>
              <a:t>, </a:t>
            </a:r>
            <a:r>
              <a:rPr lang="ru-RU" b="1" dirty="0" err="1" smtClean="0"/>
              <a:t>аллилуиа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Перевод</a:t>
            </a:r>
            <a:r>
              <a:rPr lang="ru-RU" dirty="0" smtClean="0"/>
              <a:t>: </a:t>
            </a:r>
            <a:r>
              <a:rPr lang="ru-RU" b="1" dirty="0"/>
              <a:t>Мы, Херувимов таинственно изображая и животворящей Троице </a:t>
            </a:r>
            <a:r>
              <a:rPr lang="ru-RU" b="1" dirty="0" err="1"/>
              <a:t>Трисвятую</a:t>
            </a:r>
            <a:r>
              <a:rPr lang="ru-RU" b="1" dirty="0"/>
              <a:t> песнь воспевая, всякое ныне житейское отложим попечение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/>
              <a:t>Чтобы принять Царя всего, Ангельскими полками невидимо сопровождаемого. </a:t>
            </a:r>
            <a:r>
              <a:rPr lang="ru-RU" b="1" dirty="0" err="1"/>
              <a:t>Аллилуия</a:t>
            </a:r>
            <a:r>
              <a:rPr lang="ru-RU" b="1" dirty="0"/>
              <a:t>, </a:t>
            </a:r>
            <a:r>
              <a:rPr lang="ru-RU" b="1" dirty="0" err="1"/>
              <a:t>аллилуия</a:t>
            </a:r>
            <a:r>
              <a:rPr lang="ru-RU" b="1" dirty="0"/>
              <a:t>, </a:t>
            </a:r>
            <a:r>
              <a:rPr lang="ru-RU" b="1" dirty="0" err="1" smtClean="0"/>
              <a:t>аллилуия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701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541</TotalTime>
  <Words>1535</Words>
  <Application>Microsoft Office PowerPoint</Application>
  <PresentationFormat>Экран (4:3)</PresentationFormat>
  <Paragraphs>112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Исполнительная</vt:lpstr>
      <vt:lpstr>Лекция 8. Литургия верных</vt:lpstr>
      <vt:lpstr>Схема чинопоследования Литургии верных</vt:lpstr>
      <vt:lpstr>Слайд 3</vt:lpstr>
      <vt:lpstr>Молитва верных первая</vt:lpstr>
      <vt:lpstr>Слайд 5</vt:lpstr>
      <vt:lpstr>Молитва верных вторая</vt:lpstr>
      <vt:lpstr>Слайд 7</vt:lpstr>
      <vt:lpstr>Слайд 8</vt:lpstr>
      <vt:lpstr>Херувимская песнь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Просительная ектения</vt:lpstr>
      <vt:lpstr>Слайд 24</vt:lpstr>
      <vt:lpstr>Слайд 25</vt:lpstr>
      <vt:lpstr>Слайд 26</vt:lpstr>
      <vt:lpstr>Слайд 27</vt:lpstr>
      <vt:lpstr>Слайд 28</vt:lpstr>
      <vt:lpstr>Слайд 29</vt:lpstr>
      <vt:lpstr>Символ веры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Литургия верных</dc:title>
  <dc:creator>Василий</dc:creator>
  <cp:lastModifiedBy>Holy</cp:lastModifiedBy>
  <cp:revision>27</cp:revision>
  <dcterms:created xsi:type="dcterms:W3CDTF">2013-11-21T11:35:39Z</dcterms:created>
  <dcterms:modified xsi:type="dcterms:W3CDTF">2013-11-24T16:24:01Z</dcterms:modified>
</cp:coreProperties>
</file>